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9" r:id="rId29"/>
    <p:sldId id="285" r:id="rId30"/>
    <p:sldId id="286" r:id="rId31"/>
    <p:sldId id="287" r:id="rId32"/>
    <p:sldId id="288" r:id="rId33"/>
    <p:sldId id="300" r:id="rId34"/>
    <p:sldId id="301" r:id="rId35"/>
    <p:sldId id="302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304" r:id="rId44"/>
    <p:sldId id="309" r:id="rId45"/>
    <p:sldId id="297" r:id="rId46"/>
    <p:sldId id="298" r:id="rId47"/>
    <p:sldId id="305" r:id="rId48"/>
    <p:sldId id="306" r:id="rId49"/>
    <p:sldId id="307" r:id="rId50"/>
    <p:sldId id="303" r:id="rId51"/>
    <p:sldId id="310" r:id="rId52"/>
    <p:sldId id="311" r:id="rId53"/>
    <p:sldId id="312" r:id="rId54"/>
    <p:sldId id="313" r:id="rId55"/>
    <p:sldId id="316" r:id="rId56"/>
    <p:sldId id="314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6C4"/>
    <a:srgbClr val="3B97B7"/>
    <a:srgbClr val="0E242C"/>
    <a:srgbClr val="58A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07" autoAdjust="0"/>
    <p:restoredTop sz="94660"/>
  </p:normalViewPr>
  <p:slideViewPr>
    <p:cSldViewPr snapToGrid="0">
      <p:cViewPr>
        <p:scale>
          <a:sx n="125" d="100"/>
          <a:sy n="125" d="100"/>
        </p:scale>
        <p:origin x="-114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8B4F8-D6B9-47CB-A77C-283A67B55B6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99D9AE2-D133-41CA-BAB4-B3EA42A1970D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박강인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메인</a:t>
          </a:r>
          <a:r>
            <a:rPr lang="en-US" altLang="ko-KR" sz="1500" dirty="0" smtClean="0"/>
            <a:t>, </a:t>
          </a:r>
          <a:r>
            <a:rPr lang="ko-KR" altLang="en-US" sz="1500" dirty="0" smtClean="0"/>
            <a:t>공통 화면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</a:t>
          </a:r>
          <a:r>
            <a:rPr lang="en-US" altLang="ko-KR" sz="1500" dirty="0" smtClean="0"/>
            <a:t>CRUD</a:t>
          </a:r>
        </a:p>
      </dgm:t>
    </dgm:pt>
    <dgm:pt modelId="{FF346646-E463-4471-9C45-852539CFD093}" type="par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62BD4DC8-0702-4F3E-A97D-95C1342366DE}" type="sib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C5FCB82C-50BC-450D-A045-71ED7AB92E26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김준혁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 </a:t>
          </a:r>
          <a:r>
            <a:rPr lang="en-US" altLang="ko-KR" sz="1500" dirty="0" smtClean="0"/>
            <a:t>CRUD</a:t>
          </a:r>
        </a:p>
        <a:p>
          <a:pPr latinLnBrk="1"/>
          <a:r>
            <a:rPr lang="ko-KR" altLang="en-US" sz="1500" dirty="0" smtClean="0"/>
            <a:t>챔피언 </a:t>
          </a:r>
          <a:r>
            <a:rPr lang="en-US" altLang="ko-KR" sz="1500" dirty="0" smtClean="0"/>
            <a:t>CRUD</a:t>
          </a:r>
        </a:p>
      </dgm:t>
    </dgm:pt>
    <dgm:pt modelId="{7CA679E8-043B-4BFE-8BF9-336B9485D6EE}" type="par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B4CF3702-6A51-4B8D-87EE-147CE9703DFC}" type="sib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06ADAFB2-D013-46FC-9C21-B120C6A899CB}" type="pres">
      <dgm:prSet presAssocID="{F688B4F8-D6B9-47CB-A77C-283A67B55B60}" presName="linearFlow" presStyleCnt="0">
        <dgm:presLayoutVars>
          <dgm:dir/>
          <dgm:resizeHandles val="exact"/>
        </dgm:presLayoutVars>
      </dgm:prSet>
      <dgm:spPr/>
    </dgm:pt>
    <dgm:pt modelId="{6139306C-F50E-481E-B653-C55C22EF4C75}" type="pres">
      <dgm:prSet presAssocID="{399D9AE2-D133-41CA-BAB4-B3EA42A1970D}" presName="composite" presStyleCnt="0"/>
      <dgm:spPr/>
    </dgm:pt>
    <dgm:pt modelId="{F0DAAE6A-587C-48F2-A34C-DAB5A01F67DE}" type="pres">
      <dgm:prSet presAssocID="{399D9AE2-D133-41CA-BAB4-B3EA42A1970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62A4F2F-FCF6-48E4-8E32-D7CE338DA1A9}" type="pres">
      <dgm:prSet presAssocID="{399D9AE2-D133-41CA-BAB4-B3EA42A1970D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96EBC4-7C9D-48AD-8698-1397CD7E2368}" type="pres">
      <dgm:prSet presAssocID="{62BD4DC8-0702-4F3E-A97D-95C1342366DE}" presName="spacing" presStyleCnt="0"/>
      <dgm:spPr/>
    </dgm:pt>
    <dgm:pt modelId="{AD8DED7B-ED6F-42F5-814F-14A99D438C9A}" type="pres">
      <dgm:prSet presAssocID="{C5FCB82C-50BC-450D-A045-71ED7AB92E26}" presName="composite" presStyleCnt="0"/>
      <dgm:spPr/>
    </dgm:pt>
    <dgm:pt modelId="{02AC566D-2338-441D-B287-981293B1BB89}" type="pres">
      <dgm:prSet presAssocID="{C5FCB82C-50BC-450D-A045-71ED7AB92E26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2FD92BF8-5768-4C39-B659-AB6847AFDB08}" type="pres">
      <dgm:prSet presAssocID="{C5FCB82C-50BC-450D-A045-71ED7AB92E26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A665BD-A71C-4A2B-A037-E0C91F640E0C}" srcId="{F688B4F8-D6B9-47CB-A77C-283A67B55B60}" destId="{C5FCB82C-50BC-450D-A045-71ED7AB92E26}" srcOrd="1" destOrd="0" parTransId="{7CA679E8-043B-4BFE-8BF9-336B9485D6EE}" sibTransId="{B4CF3702-6A51-4B8D-87EE-147CE9703DFC}"/>
    <dgm:cxn modelId="{F90CFBC0-8251-4867-93F2-BEF26524F731}" srcId="{F688B4F8-D6B9-47CB-A77C-283A67B55B60}" destId="{399D9AE2-D133-41CA-BAB4-B3EA42A1970D}" srcOrd="0" destOrd="0" parTransId="{FF346646-E463-4471-9C45-852539CFD093}" sibTransId="{62BD4DC8-0702-4F3E-A97D-95C1342366DE}"/>
    <dgm:cxn modelId="{9D5719A6-F2AF-4160-AEC3-8C462239934A}" type="presOf" srcId="{399D9AE2-D133-41CA-BAB4-B3EA42A1970D}" destId="{162A4F2F-FCF6-48E4-8E32-D7CE338DA1A9}" srcOrd="0" destOrd="0" presId="urn:microsoft.com/office/officeart/2005/8/layout/vList3"/>
    <dgm:cxn modelId="{12FFED47-5A46-4E60-8F04-1568C1F5982B}" type="presOf" srcId="{C5FCB82C-50BC-450D-A045-71ED7AB92E26}" destId="{2FD92BF8-5768-4C39-B659-AB6847AFDB08}" srcOrd="0" destOrd="0" presId="urn:microsoft.com/office/officeart/2005/8/layout/vList3"/>
    <dgm:cxn modelId="{647A4D5A-E7A5-49B8-9C34-80CA8F98E407}" type="presOf" srcId="{F688B4F8-D6B9-47CB-A77C-283A67B55B60}" destId="{06ADAFB2-D013-46FC-9C21-B120C6A899CB}" srcOrd="0" destOrd="0" presId="urn:microsoft.com/office/officeart/2005/8/layout/vList3"/>
    <dgm:cxn modelId="{C0028653-68BA-46FE-B65A-E9BE9B373B2A}" type="presParOf" srcId="{06ADAFB2-D013-46FC-9C21-B120C6A899CB}" destId="{6139306C-F50E-481E-B653-C55C22EF4C75}" srcOrd="0" destOrd="0" presId="urn:microsoft.com/office/officeart/2005/8/layout/vList3"/>
    <dgm:cxn modelId="{C340C0E0-316C-423B-B111-CE2F1EEE0052}" type="presParOf" srcId="{6139306C-F50E-481E-B653-C55C22EF4C75}" destId="{F0DAAE6A-587C-48F2-A34C-DAB5A01F67DE}" srcOrd="0" destOrd="0" presId="urn:microsoft.com/office/officeart/2005/8/layout/vList3"/>
    <dgm:cxn modelId="{36C2D066-99D8-4A8B-A9E8-7DBD0C39F48E}" type="presParOf" srcId="{6139306C-F50E-481E-B653-C55C22EF4C75}" destId="{162A4F2F-FCF6-48E4-8E32-D7CE338DA1A9}" srcOrd="1" destOrd="0" presId="urn:microsoft.com/office/officeart/2005/8/layout/vList3"/>
    <dgm:cxn modelId="{50A8DE6E-46D6-43B2-B4BE-C6B92D5F55D1}" type="presParOf" srcId="{06ADAFB2-D013-46FC-9C21-B120C6A899CB}" destId="{D296EBC4-7C9D-48AD-8698-1397CD7E2368}" srcOrd="1" destOrd="0" presId="urn:microsoft.com/office/officeart/2005/8/layout/vList3"/>
    <dgm:cxn modelId="{FD2A0822-4CB3-4940-8057-674F07420DFA}" type="presParOf" srcId="{06ADAFB2-D013-46FC-9C21-B120C6A899CB}" destId="{AD8DED7B-ED6F-42F5-814F-14A99D438C9A}" srcOrd="2" destOrd="0" presId="urn:microsoft.com/office/officeart/2005/8/layout/vList3"/>
    <dgm:cxn modelId="{AAB33A31-6BB1-47CD-80C6-2D46DA14BAAD}" type="presParOf" srcId="{AD8DED7B-ED6F-42F5-814F-14A99D438C9A}" destId="{02AC566D-2338-441D-B287-981293B1BB89}" srcOrd="0" destOrd="0" presId="urn:microsoft.com/office/officeart/2005/8/layout/vList3"/>
    <dgm:cxn modelId="{229E81E7-B0C8-495F-A9C2-485D65BD5399}" type="presParOf" srcId="{AD8DED7B-ED6F-42F5-814F-14A99D438C9A}" destId="{2FD92BF8-5768-4C39-B659-AB6847AFDB0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A4F2F-FCF6-48E4-8E32-D7CE338DA1A9}">
      <dsp:nvSpPr>
        <dsp:cNvPr id="0" name=""/>
        <dsp:cNvSpPr/>
      </dsp:nvSpPr>
      <dsp:spPr>
        <a:xfrm rot="10800000">
          <a:off x="2234385" y="1178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박강인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메인</a:t>
          </a:r>
          <a:r>
            <a:rPr lang="en-US" altLang="ko-KR" sz="1500" kern="1200" dirty="0" smtClean="0"/>
            <a:t>, </a:t>
          </a:r>
          <a:r>
            <a:rPr lang="ko-KR" altLang="en-US" sz="1500" kern="1200" dirty="0" smtClean="0"/>
            <a:t>공통 화면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</a:t>
          </a:r>
          <a:r>
            <a:rPr lang="en-US" altLang="ko-KR" sz="1500" kern="1200" dirty="0" smtClean="0"/>
            <a:t>CRUD</a:t>
          </a:r>
        </a:p>
      </dsp:txBody>
      <dsp:txXfrm rot="10800000">
        <a:off x="2707407" y="1178"/>
        <a:ext cx="6519852" cy="1892089"/>
      </dsp:txXfrm>
    </dsp:sp>
    <dsp:sp modelId="{F0DAAE6A-587C-48F2-A34C-DAB5A01F67DE}">
      <dsp:nvSpPr>
        <dsp:cNvPr id="0" name=""/>
        <dsp:cNvSpPr/>
      </dsp:nvSpPr>
      <dsp:spPr>
        <a:xfrm>
          <a:off x="1288340" y="1178"/>
          <a:ext cx="1892089" cy="18920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92BF8-5768-4C39-B659-AB6847AFDB08}">
      <dsp:nvSpPr>
        <dsp:cNvPr id="0" name=""/>
        <dsp:cNvSpPr/>
      </dsp:nvSpPr>
      <dsp:spPr>
        <a:xfrm rot="10800000">
          <a:off x="2234385" y="2458070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김준혁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 </a:t>
          </a:r>
          <a:r>
            <a:rPr lang="en-US" altLang="ko-KR" sz="1500" kern="1200" dirty="0" smtClean="0"/>
            <a:t>CRUD</a:t>
          </a:r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챔피언 </a:t>
          </a:r>
          <a:r>
            <a:rPr lang="en-US" altLang="ko-KR" sz="1500" kern="1200" dirty="0" smtClean="0"/>
            <a:t>CRUD</a:t>
          </a:r>
        </a:p>
      </dsp:txBody>
      <dsp:txXfrm rot="10800000">
        <a:off x="2707407" y="2458070"/>
        <a:ext cx="6519852" cy="1892089"/>
      </dsp:txXfrm>
    </dsp:sp>
    <dsp:sp modelId="{02AC566D-2338-441D-B287-981293B1BB89}">
      <dsp:nvSpPr>
        <dsp:cNvPr id="0" name=""/>
        <dsp:cNvSpPr/>
      </dsp:nvSpPr>
      <dsp:spPr>
        <a:xfrm>
          <a:off x="1288340" y="2458070"/>
          <a:ext cx="1892089" cy="18920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0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0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7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9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9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929811"/>
            <a:ext cx="5518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자바 </a:t>
            </a:r>
            <a:r>
              <a:rPr lang="ko-KR" altLang="en-US" sz="3000" kern="0" dirty="0" err="1" smtClean="0">
                <a:solidFill>
                  <a:prstClr val="white">
                    <a:lumMod val="95000"/>
                  </a:prstClr>
                </a:solidFill>
              </a:rPr>
              <a:t>하이브리드</a:t>
            </a: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 웹 개발</a:t>
            </a:r>
            <a:endParaRPr lang="en-US" altLang="ko-KR" sz="3000" kern="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포트폴리</a:t>
            </a:r>
            <a:r>
              <a:rPr lang="ko-KR" altLang="en-US" sz="3000" kern="0" dirty="0">
                <a:solidFill>
                  <a:prstClr val="white">
                    <a:lumMod val="95000"/>
                  </a:prstClr>
                </a:solidFill>
              </a:rPr>
              <a:t>오</a:t>
            </a:r>
            <a:endParaRPr lang="ko-KR" altLang="en-US" sz="30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304002" y="5322539"/>
            <a:ext cx="3173097" cy="926084"/>
            <a:chOff x="8304002" y="5322539"/>
            <a:chExt cx="3173097" cy="926084"/>
          </a:xfrm>
        </p:grpSpPr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xmlns="" id="{09CE5959-0D78-46D2-9860-E5C7A4D34A72}"/>
                </a:ext>
              </a:extLst>
            </p:cNvPr>
            <p:cNvSpPr/>
            <p:nvPr/>
          </p:nvSpPr>
          <p:spPr>
            <a:xfrm>
              <a:off x="8304002" y="580094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</a:rPr>
                <a:t>이름</a:t>
              </a: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xmlns="" id="{E0EB1664-FDFE-4923-9888-CB17C72720CE}"/>
                </a:ext>
              </a:extLst>
            </p:cNvPr>
            <p:cNvSpPr/>
            <p:nvPr/>
          </p:nvSpPr>
          <p:spPr>
            <a:xfrm>
              <a:off x="9461284" y="580094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김준혁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4">
              <a:extLst>
                <a:ext uri="{FF2B5EF4-FFF2-40B4-BE49-F238E27FC236}">
                  <a16:creationId xmlns:a16="http://schemas.microsoft.com/office/drawing/2014/main" xmlns="" id="{09CE5959-0D78-46D2-9860-E5C7A4D34A72}"/>
                </a:ext>
              </a:extLst>
            </p:cNvPr>
            <p:cNvSpPr/>
            <p:nvPr/>
          </p:nvSpPr>
          <p:spPr>
            <a:xfrm>
              <a:off x="8304002" y="532253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이름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xmlns="" id="{E0EB1664-FDFE-4923-9888-CB17C72720CE}"/>
                </a:ext>
              </a:extLst>
            </p:cNvPr>
            <p:cNvSpPr/>
            <p:nvPr/>
          </p:nvSpPr>
          <p:spPr>
            <a:xfrm>
              <a:off x="9461284" y="532253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박강인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09CE5959-0D78-46D2-9860-E5C7A4D34A72}"/>
              </a:ext>
            </a:extLst>
          </p:cNvPr>
          <p:cNvSpPr/>
          <p:nvPr/>
        </p:nvSpPr>
        <p:spPr>
          <a:xfrm>
            <a:off x="8304001" y="482947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tx1">
              <a:alpha val="47000"/>
            </a:schemeClr>
          </a:solidFill>
          <a:ln w="19050">
            <a:solidFill>
              <a:srgbClr val="8FC6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팀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PK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72480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Users\TJ\Desktop\ver1.3_1\04_MainPage Sectio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581275"/>
            <a:ext cx="663948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3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989467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146" name="Picture 2" descr="C:\Users\TJ\Desktop\ver1.3_1\06_Slide MainPage Sectio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514600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89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0" name="Picture 2" descr="C:\Users\TJ\Desktop\ver1.3_1\07_Personal Inf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64008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 descr="C:\Users\TJ\Desktop\ver1.3_1\08_Update Member Inf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71750"/>
            <a:ext cx="662940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TJ\Desktop\ver1.3_1\09_Characters List Secti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571750"/>
            <a:ext cx="672352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C:\Users\TJ\Desktop\ver1.3_1\10_Character List As Ad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606040"/>
            <a:ext cx="6515100" cy="36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 descr="C:\Users\TJ\Desktop\ver1.3_2\11_Create Charac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571750"/>
            <a:ext cx="665629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 descr="C:\Users\TJ\Desktop\ver1.3_2\12_Create Character 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533650"/>
            <a:ext cx="6781800" cy="38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C:\Users\TJ\Desktop\ver1.3_2\13_Characters Info Sect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52700"/>
            <a:ext cx="6705600" cy="3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 descr="C:\Users\TJ\Desktop\ver1.3_2\14_Characters Info As Ad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495550"/>
            <a:ext cx="6972300" cy="395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48022" y="-113351"/>
            <a:ext cx="10044033" cy="6290930"/>
            <a:chOff x="1812431" y="686173"/>
            <a:chExt cx="8549762" cy="5281285"/>
          </a:xfrm>
        </p:grpSpPr>
        <p:sp>
          <p:nvSpPr>
            <p:cNvPr id="2" name="현 1"/>
            <p:cNvSpPr/>
            <p:nvPr/>
          </p:nvSpPr>
          <p:spPr>
            <a:xfrm rot="10800000">
              <a:off x="5088924" y="686173"/>
              <a:ext cx="1969437" cy="1969437"/>
            </a:xfrm>
            <a:prstGeom prst="chord">
              <a:avLst>
                <a:gd name="adj1" fmla="val 10741760"/>
                <a:gd name="adj2" fmla="val 97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ko-KR" altLang="en-US" sz="1600" b="1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0800000">
              <a:off x="5463043" y="2912195"/>
              <a:ext cx="1222354" cy="871793"/>
            </a:xfrm>
            <a:custGeom>
              <a:avLst/>
              <a:gdLst>
                <a:gd name="connsiteX0" fmla="*/ 615303 w 1222354"/>
                <a:gd name="connsiteY0" fmla="*/ 70 h 871793"/>
                <a:gd name="connsiteX1" fmla="*/ 1207195 w 1222354"/>
                <a:gd name="connsiteY1" fmla="*/ 89036 h 871793"/>
                <a:gd name="connsiteX2" fmla="*/ 1222354 w 1222354"/>
                <a:gd name="connsiteY2" fmla="*/ 94163 h 871793"/>
                <a:gd name="connsiteX3" fmla="*/ 1013988 w 1222354"/>
                <a:gd name="connsiteY3" fmla="*/ 871793 h 871793"/>
                <a:gd name="connsiteX4" fmla="*/ 981294 w 1222354"/>
                <a:gd name="connsiteY4" fmla="*/ 859834 h 871793"/>
                <a:gd name="connsiteX5" fmla="*/ 597875 w 1222354"/>
                <a:gd name="connsiteY5" fmla="*/ 801937 h 871793"/>
                <a:gd name="connsiteX6" fmla="*/ 214475 w 1222354"/>
                <a:gd name="connsiteY6" fmla="*/ 859959 h 871793"/>
                <a:gd name="connsiteX7" fmla="*/ 207894 w 1222354"/>
                <a:gd name="connsiteY7" fmla="*/ 862369 h 871793"/>
                <a:gd name="connsiteX8" fmla="*/ 0 w 1222354"/>
                <a:gd name="connsiteY8" fmla="*/ 86500 h 871793"/>
                <a:gd name="connsiteX9" fmla="*/ 22046 w 1222354"/>
                <a:gd name="connsiteY9" fmla="*/ 79439 h 871793"/>
                <a:gd name="connsiteX10" fmla="*/ 615303 w 1222354"/>
                <a:gd name="connsiteY10" fmla="*/ 70 h 8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2354" h="871793">
                  <a:moveTo>
                    <a:pt x="615303" y="70"/>
                  </a:moveTo>
                  <a:cubicBezTo>
                    <a:pt x="814884" y="1686"/>
                    <a:pt x="1014239" y="31358"/>
                    <a:pt x="1207195" y="89036"/>
                  </a:cubicBezTo>
                  <a:lnTo>
                    <a:pt x="1222354" y="94163"/>
                  </a:lnTo>
                  <a:lnTo>
                    <a:pt x="1013988" y="871793"/>
                  </a:lnTo>
                  <a:lnTo>
                    <a:pt x="981294" y="859834"/>
                  </a:lnTo>
                  <a:cubicBezTo>
                    <a:pt x="860168" y="822186"/>
                    <a:pt x="731389" y="801915"/>
                    <a:pt x="597875" y="801937"/>
                  </a:cubicBezTo>
                  <a:cubicBezTo>
                    <a:pt x="464361" y="801959"/>
                    <a:pt x="335589" y="822272"/>
                    <a:pt x="214475" y="859959"/>
                  </a:cubicBezTo>
                  <a:lnTo>
                    <a:pt x="207894" y="862369"/>
                  </a:lnTo>
                  <a:lnTo>
                    <a:pt x="0" y="86500"/>
                  </a:lnTo>
                  <a:lnTo>
                    <a:pt x="22046" y="79439"/>
                  </a:lnTo>
                  <a:cubicBezTo>
                    <a:pt x="215913" y="24894"/>
                    <a:pt x="415721" y="-1546"/>
                    <a:pt x="615303" y="70"/>
                  </a:cubicBez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0800000">
              <a:off x="6644799" y="2521264"/>
              <a:ext cx="1098462" cy="1117978"/>
            </a:xfrm>
            <a:custGeom>
              <a:avLst/>
              <a:gdLst>
                <a:gd name="connsiteX0" fmla="*/ 888044 w 1098462"/>
                <a:gd name="connsiteY0" fmla="*/ 0 h 1117978"/>
                <a:gd name="connsiteX1" fmla="*/ 1098462 w 1098462"/>
                <a:gd name="connsiteY1" fmla="*/ 785291 h 1117978"/>
                <a:gd name="connsiteX2" fmla="*/ 1041184 w 1098462"/>
                <a:gd name="connsiteY2" fmla="*/ 812891 h 1117978"/>
                <a:gd name="connsiteX3" fmla="*/ 744078 w 1098462"/>
                <a:gd name="connsiteY3" fmla="*/ 1034943 h 1117978"/>
                <a:gd name="connsiteX4" fmla="*/ 668623 w 1098462"/>
                <a:gd name="connsiteY4" fmla="*/ 1117978 h 1117978"/>
                <a:gd name="connsiteX5" fmla="*/ 0 w 1098462"/>
                <a:gd name="connsiteY5" fmla="*/ 649804 h 1117978"/>
                <a:gd name="connsiteX6" fmla="*/ 58026 w 1098462"/>
                <a:gd name="connsiteY6" fmla="*/ 578750 h 1117978"/>
                <a:gd name="connsiteX7" fmla="*/ 522312 w 1098462"/>
                <a:gd name="connsiteY7" fmla="*/ 182695 h 1117978"/>
                <a:gd name="connsiteX8" fmla="*/ 794340 w 1098462"/>
                <a:gd name="connsiteY8" fmla="*/ 37595 h 1117978"/>
                <a:gd name="connsiteX9" fmla="*/ 888044 w 1098462"/>
                <a:gd name="connsiteY9" fmla="*/ 0 h 111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462" h="1117978">
                  <a:moveTo>
                    <a:pt x="888044" y="0"/>
                  </a:moveTo>
                  <a:lnTo>
                    <a:pt x="1098462" y="785291"/>
                  </a:lnTo>
                  <a:lnTo>
                    <a:pt x="1041184" y="812891"/>
                  </a:lnTo>
                  <a:cubicBezTo>
                    <a:pt x="931576" y="872449"/>
                    <a:pt x="831569" y="947439"/>
                    <a:pt x="744078" y="1034943"/>
                  </a:cubicBezTo>
                  <a:lnTo>
                    <a:pt x="668623" y="1117978"/>
                  </a:lnTo>
                  <a:lnTo>
                    <a:pt x="0" y="649804"/>
                  </a:lnTo>
                  <a:lnTo>
                    <a:pt x="58026" y="578750"/>
                  </a:lnTo>
                  <a:cubicBezTo>
                    <a:pt x="190868" y="427383"/>
                    <a:pt x="346502" y="293502"/>
                    <a:pt x="522312" y="182695"/>
                  </a:cubicBezTo>
                  <a:cubicBezTo>
                    <a:pt x="610217" y="127292"/>
                    <a:pt x="701150" y="78927"/>
                    <a:pt x="794340" y="37595"/>
                  </a:cubicBezTo>
                  <a:lnTo>
                    <a:pt x="888044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0800000">
              <a:off x="4424057" y="2512478"/>
              <a:ext cx="1080757" cy="1116769"/>
            </a:xfrm>
            <a:custGeom>
              <a:avLst/>
              <a:gdLst>
                <a:gd name="connsiteX0" fmla="*/ 210967 w 1080757"/>
                <a:gd name="connsiteY0" fmla="*/ 0 h 1116769"/>
                <a:gd name="connsiteX1" fmla="*/ 310480 w 1080757"/>
                <a:gd name="connsiteY1" fmla="*/ 41809 h 1116769"/>
                <a:gd name="connsiteX2" fmla="*/ 580122 w 1080757"/>
                <a:gd name="connsiteY2" fmla="*/ 191295 h 1116769"/>
                <a:gd name="connsiteX3" fmla="*/ 1037934 w 1080757"/>
                <a:gd name="connsiteY3" fmla="*/ 594817 h 1116769"/>
                <a:gd name="connsiteX4" fmla="*/ 1080757 w 1080757"/>
                <a:gd name="connsiteY4" fmla="*/ 649023 h 1116769"/>
                <a:gd name="connsiteX5" fmla="*/ 412747 w 1080757"/>
                <a:gd name="connsiteY5" fmla="*/ 1116769 h 1116769"/>
                <a:gd name="connsiteX6" fmla="*/ 412316 w 1080757"/>
                <a:gd name="connsiteY6" fmla="*/ 1116193 h 1116769"/>
                <a:gd name="connsiteX7" fmla="*/ 31899 w 1080757"/>
                <a:gd name="connsiteY7" fmla="*/ 802696 h 1116769"/>
                <a:gd name="connsiteX8" fmla="*/ 0 w 1080757"/>
                <a:gd name="connsiteY8" fmla="*/ 787338 h 1116769"/>
                <a:gd name="connsiteX9" fmla="*/ 210967 w 1080757"/>
                <a:gd name="connsiteY9" fmla="*/ 0 h 111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757" h="1116769">
                  <a:moveTo>
                    <a:pt x="210967" y="0"/>
                  </a:moveTo>
                  <a:lnTo>
                    <a:pt x="310480" y="41809"/>
                  </a:lnTo>
                  <a:cubicBezTo>
                    <a:pt x="402988" y="84645"/>
                    <a:pt x="493126" y="134476"/>
                    <a:pt x="580122" y="191295"/>
                  </a:cubicBezTo>
                  <a:cubicBezTo>
                    <a:pt x="754114" y="304934"/>
                    <a:pt x="907560" y="441318"/>
                    <a:pt x="1037934" y="594817"/>
                  </a:cubicBezTo>
                  <a:lnTo>
                    <a:pt x="1080757" y="649023"/>
                  </a:lnTo>
                  <a:lnTo>
                    <a:pt x="412747" y="1116769"/>
                  </a:lnTo>
                  <a:lnTo>
                    <a:pt x="412316" y="1116193"/>
                  </a:lnTo>
                  <a:cubicBezTo>
                    <a:pt x="307180" y="988862"/>
                    <a:pt x="178069" y="882060"/>
                    <a:pt x="31899" y="802696"/>
                  </a:cubicBezTo>
                  <a:lnTo>
                    <a:pt x="0" y="787338"/>
                  </a:lnTo>
                  <a:lnTo>
                    <a:pt x="210967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10800000">
              <a:off x="7179391" y="1692576"/>
              <a:ext cx="1033541" cy="1152859"/>
            </a:xfrm>
            <a:custGeom>
              <a:avLst/>
              <a:gdLst>
                <a:gd name="connsiteX0" fmla="*/ 363062 w 1033541"/>
                <a:gd name="connsiteY0" fmla="*/ 0 h 1152859"/>
                <a:gd name="connsiteX1" fmla="*/ 1033541 w 1033541"/>
                <a:gd name="connsiteY1" fmla="*/ 469475 h 1152859"/>
                <a:gd name="connsiteX2" fmla="*/ 991747 w 1033541"/>
                <a:gd name="connsiteY2" fmla="*/ 538279 h 1152859"/>
                <a:gd name="connsiteX3" fmla="*/ 836146 w 1033541"/>
                <a:gd name="connsiteY3" fmla="*/ 1152859 h 1152859"/>
                <a:gd name="connsiteX4" fmla="*/ 0 w 1033541"/>
                <a:gd name="connsiteY4" fmla="*/ 1152859 h 1152859"/>
                <a:gd name="connsiteX5" fmla="*/ 6973 w 1033541"/>
                <a:gd name="connsiteY5" fmla="*/ 1008596 h 1152859"/>
                <a:gd name="connsiteX6" fmla="*/ 345855 w 1033541"/>
                <a:gd name="connsiteY6" fmla="*/ 24411 h 1152859"/>
                <a:gd name="connsiteX7" fmla="*/ 363062 w 1033541"/>
                <a:gd name="connsiteY7" fmla="*/ 0 h 115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541" h="1152859">
                  <a:moveTo>
                    <a:pt x="363062" y="0"/>
                  </a:moveTo>
                  <a:lnTo>
                    <a:pt x="1033541" y="469475"/>
                  </a:lnTo>
                  <a:lnTo>
                    <a:pt x="991747" y="538279"/>
                  </a:lnTo>
                  <a:cubicBezTo>
                    <a:pt x="892512" y="720976"/>
                    <a:pt x="836146" y="930336"/>
                    <a:pt x="836146" y="1152859"/>
                  </a:cubicBezTo>
                  <a:lnTo>
                    <a:pt x="0" y="1152859"/>
                  </a:lnTo>
                  <a:lnTo>
                    <a:pt x="6973" y="1008596"/>
                  </a:lnTo>
                  <a:cubicBezTo>
                    <a:pt x="36777" y="655505"/>
                    <a:pt x="154412" y="317461"/>
                    <a:pt x="345855" y="24411"/>
                  </a:cubicBezTo>
                  <a:lnTo>
                    <a:pt x="363062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0800000">
              <a:off x="3962531" y="1692996"/>
              <a:ext cx="1026595" cy="1142481"/>
            </a:xfrm>
            <a:custGeom>
              <a:avLst/>
              <a:gdLst>
                <a:gd name="connsiteX0" fmla="*/ 670616 w 1026595"/>
                <a:gd name="connsiteY0" fmla="*/ 0 h 1142481"/>
                <a:gd name="connsiteX1" fmla="*/ 700186 w 1026595"/>
                <a:gd name="connsiteY1" fmla="*/ 43427 h 1142481"/>
                <a:gd name="connsiteX2" fmla="*/ 1023086 w 1026595"/>
                <a:gd name="connsiteY2" fmla="*/ 1032970 h 1142481"/>
                <a:gd name="connsiteX3" fmla="*/ 1026595 w 1026595"/>
                <a:gd name="connsiteY3" fmla="*/ 1142209 h 1142481"/>
                <a:gd name="connsiteX4" fmla="*/ 191290 w 1026595"/>
                <a:gd name="connsiteY4" fmla="*/ 1142481 h 1142481"/>
                <a:gd name="connsiteX5" fmla="*/ 35489 w 1026595"/>
                <a:gd name="connsiteY5" fmla="*/ 527951 h 1142481"/>
                <a:gd name="connsiteX6" fmla="*/ 0 w 1026595"/>
                <a:gd name="connsiteY6" fmla="*/ 469570 h 1142481"/>
                <a:gd name="connsiteX7" fmla="*/ 670616 w 1026595"/>
                <a:gd name="connsiteY7" fmla="*/ 0 h 11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6595" h="1142481">
                  <a:moveTo>
                    <a:pt x="670616" y="0"/>
                  </a:moveTo>
                  <a:lnTo>
                    <a:pt x="700186" y="43427"/>
                  </a:lnTo>
                  <a:cubicBezTo>
                    <a:pt x="886859" y="339538"/>
                    <a:pt x="999004" y="679443"/>
                    <a:pt x="1023086" y="1032970"/>
                  </a:cubicBezTo>
                  <a:lnTo>
                    <a:pt x="1026595" y="1142209"/>
                  </a:lnTo>
                  <a:lnTo>
                    <a:pt x="191290" y="1142481"/>
                  </a:lnTo>
                  <a:cubicBezTo>
                    <a:pt x="191218" y="919958"/>
                    <a:pt x="134783" y="710616"/>
                    <a:pt x="35489" y="527951"/>
                  </a:cubicBezTo>
                  <a:lnTo>
                    <a:pt x="0" y="469570"/>
                  </a:lnTo>
                  <a:lnTo>
                    <a:pt x="670616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 rot="10800000">
              <a:off x="4898016" y="3689826"/>
              <a:ext cx="2352349" cy="2277632"/>
            </a:xfrm>
            <a:custGeom>
              <a:avLst/>
              <a:gdLst>
                <a:gd name="connsiteX0" fmla="*/ 1162358 w 2352349"/>
                <a:gd name="connsiteY0" fmla="*/ 0 h 2277632"/>
                <a:gd name="connsiteX1" fmla="*/ 2230625 w 2352349"/>
                <a:gd name="connsiteY1" fmla="*/ 134382 h 2277632"/>
                <a:gd name="connsiteX2" fmla="*/ 2352349 w 2352349"/>
                <a:gd name="connsiteY2" fmla="*/ 168922 h 2277632"/>
                <a:gd name="connsiteX3" fmla="*/ 1787323 w 2352349"/>
                <a:gd name="connsiteY3" fmla="*/ 2277632 h 2277632"/>
                <a:gd name="connsiteX4" fmla="*/ 1772164 w 2352349"/>
                <a:gd name="connsiteY4" fmla="*/ 2272505 h 2277632"/>
                <a:gd name="connsiteX5" fmla="*/ 587015 w 2352349"/>
                <a:gd name="connsiteY5" fmla="*/ 2262908 h 2277632"/>
                <a:gd name="connsiteX6" fmla="*/ 564969 w 2352349"/>
                <a:gd name="connsiteY6" fmla="*/ 2269969 h 2277632"/>
                <a:gd name="connsiteX7" fmla="*/ 0 w 2352349"/>
                <a:gd name="connsiteY7" fmla="*/ 161475 h 2277632"/>
                <a:gd name="connsiteX8" fmla="*/ 94135 w 2352349"/>
                <a:gd name="connsiteY8" fmla="*/ 134730 h 2277632"/>
                <a:gd name="connsiteX9" fmla="*/ 1162358 w 2352349"/>
                <a:gd name="connsiteY9" fmla="*/ 0 h 227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349" h="2277632">
                  <a:moveTo>
                    <a:pt x="1162358" y="0"/>
                  </a:moveTo>
                  <a:cubicBezTo>
                    <a:pt x="1531214" y="-60"/>
                    <a:pt x="1889169" y="46598"/>
                    <a:pt x="2230625" y="134382"/>
                  </a:cubicBezTo>
                  <a:lnTo>
                    <a:pt x="2352349" y="168922"/>
                  </a:lnTo>
                  <a:lnTo>
                    <a:pt x="1787323" y="2277632"/>
                  </a:lnTo>
                  <a:lnTo>
                    <a:pt x="1772164" y="2272505"/>
                  </a:lnTo>
                  <a:cubicBezTo>
                    <a:pt x="1386251" y="2157149"/>
                    <a:pt x="974747" y="2153817"/>
                    <a:pt x="587015" y="2262908"/>
                  </a:cubicBezTo>
                  <a:lnTo>
                    <a:pt x="564969" y="2269969"/>
                  </a:lnTo>
                  <a:lnTo>
                    <a:pt x="0" y="161475"/>
                  </a:lnTo>
                  <a:lnTo>
                    <a:pt x="94135" y="134730"/>
                  </a:lnTo>
                  <a:cubicBezTo>
                    <a:pt x="435563" y="46835"/>
                    <a:pt x="793502" y="60"/>
                    <a:pt x="1162358" y="0"/>
                  </a:cubicBez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0800000">
              <a:off x="6863548" y="2996040"/>
              <a:ext cx="2668032" cy="2764418"/>
            </a:xfrm>
            <a:custGeom>
              <a:avLst/>
              <a:gdLst>
                <a:gd name="connsiteX0" fmla="*/ 2101423 w 2668032"/>
                <a:gd name="connsiteY0" fmla="*/ 0 h 2764418"/>
                <a:gd name="connsiteX1" fmla="*/ 2668032 w 2668032"/>
                <a:gd name="connsiteY1" fmla="*/ 2114614 h 2764418"/>
                <a:gd name="connsiteX2" fmla="*/ 2574328 w 2668032"/>
                <a:gd name="connsiteY2" fmla="*/ 2152209 h 2764418"/>
                <a:gd name="connsiteX3" fmla="*/ 2302300 w 2668032"/>
                <a:gd name="connsiteY3" fmla="*/ 2297309 h 2764418"/>
                <a:gd name="connsiteX4" fmla="*/ 1838014 w 2668032"/>
                <a:gd name="connsiteY4" fmla="*/ 2693364 h 2764418"/>
                <a:gd name="connsiteX5" fmla="*/ 1779988 w 2668032"/>
                <a:gd name="connsiteY5" fmla="*/ 2764418 h 2764418"/>
                <a:gd name="connsiteX6" fmla="*/ 0 w 2668032"/>
                <a:gd name="connsiteY6" fmla="*/ 1518057 h 2764418"/>
                <a:gd name="connsiteX7" fmla="*/ 10152 w 2668032"/>
                <a:gd name="connsiteY7" fmla="*/ 1503779 h 2764418"/>
                <a:gd name="connsiteX8" fmla="*/ 1965588 w 2668032"/>
                <a:gd name="connsiteY8" fmla="*/ 45981 h 2764418"/>
                <a:gd name="connsiteX9" fmla="*/ 2101423 w 2668032"/>
                <a:gd name="connsiteY9" fmla="*/ 0 h 276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032" h="2764418">
                  <a:moveTo>
                    <a:pt x="2101423" y="0"/>
                  </a:moveTo>
                  <a:lnTo>
                    <a:pt x="2668032" y="2114614"/>
                  </a:lnTo>
                  <a:lnTo>
                    <a:pt x="2574328" y="2152209"/>
                  </a:lnTo>
                  <a:cubicBezTo>
                    <a:pt x="2481138" y="2193541"/>
                    <a:pt x="2390205" y="2241906"/>
                    <a:pt x="2302300" y="2297309"/>
                  </a:cubicBezTo>
                  <a:cubicBezTo>
                    <a:pt x="2126490" y="2408116"/>
                    <a:pt x="1970856" y="2541997"/>
                    <a:pt x="1838014" y="2693364"/>
                  </a:cubicBezTo>
                  <a:lnTo>
                    <a:pt x="1779988" y="2764418"/>
                  </a:lnTo>
                  <a:lnTo>
                    <a:pt x="0" y="1518057"/>
                  </a:lnTo>
                  <a:lnTo>
                    <a:pt x="10152" y="1503779"/>
                  </a:lnTo>
                  <a:cubicBezTo>
                    <a:pt x="502423" y="845444"/>
                    <a:pt x="1180010" y="333731"/>
                    <a:pt x="1965588" y="45981"/>
                  </a:cubicBezTo>
                  <a:lnTo>
                    <a:pt x="210142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2644592" y="2980224"/>
              <a:ext cx="2649256" cy="2764865"/>
            </a:xfrm>
            <a:custGeom>
              <a:avLst/>
              <a:gdLst>
                <a:gd name="connsiteX0" fmla="*/ 566938 w 2649256"/>
                <a:gd name="connsiteY0" fmla="*/ 0 h 2764865"/>
                <a:gd name="connsiteX1" fmla="*/ 675578 w 2649256"/>
                <a:gd name="connsiteY1" fmla="*/ 36736 h 2764865"/>
                <a:gd name="connsiteX2" fmla="*/ 2631488 w 2649256"/>
                <a:gd name="connsiteY2" fmla="*/ 1493897 h 2764865"/>
                <a:gd name="connsiteX3" fmla="*/ 2649256 w 2649256"/>
                <a:gd name="connsiteY3" fmla="*/ 1518869 h 2764865"/>
                <a:gd name="connsiteX4" fmla="*/ 869790 w 2649256"/>
                <a:gd name="connsiteY4" fmla="*/ 2764865 h 2764865"/>
                <a:gd name="connsiteX5" fmla="*/ 826967 w 2649256"/>
                <a:gd name="connsiteY5" fmla="*/ 2710659 h 2764865"/>
                <a:gd name="connsiteX6" fmla="*/ 369155 w 2649256"/>
                <a:gd name="connsiteY6" fmla="*/ 2307137 h 2764865"/>
                <a:gd name="connsiteX7" fmla="*/ 99513 w 2649256"/>
                <a:gd name="connsiteY7" fmla="*/ 2157651 h 2764865"/>
                <a:gd name="connsiteX8" fmla="*/ 0 w 2649256"/>
                <a:gd name="connsiteY8" fmla="*/ 2115842 h 2764865"/>
                <a:gd name="connsiteX9" fmla="*/ 566938 w 2649256"/>
                <a:gd name="connsiteY9" fmla="*/ 0 h 27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9256" h="2764865">
                  <a:moveTo>
                    <a:pt x="566938" y="0"/>
                  </a:moveTo>
                  <a:lnTo>
                    <a:pt x="675578" y="36736"/>
                  </a:lnTo>
                  <a:cubicBezTo>
                    <a:pt x="1461250" y="324230"/>
                    <a:pt x="2139003" y="835722"/>
                    <a:pt x="2631488" y="1493897"/>
                  </a:cubicBezTo>
                  <a:lnTo>
                    <a:pt x="2649256" y="1518869"/>
                  </a:lnTo>
                  <a:lnTo>
                    <a:pt x="869790" y="2764865"/>
                  </a:lnTo>
                  <a:lnTo>
                    <a:pt x="826967" y="2710659"/>
                  </a:lnTo>
                  <a:cubicBezTo>
                    <a:pt x="696593" y="2557160"/>
                    <a:pt x="543147" y="2420776"/>
                    <a:pt x="369155" y="2307137"/>
                  </a:cubicBezTo>
                  <a:cubicBezTo>
                    <a:pt x="282159" y="2250318"/>
                    <a:pt x="192021" y="2200487"/>
                    <a:pt x="99513" y="2157651"/>
                  </a:cubicBezTo>
                  <a:lnTo>
                    <a:pt x="0" y="2115842"/>
                  </a:lnTo>
                  <a:lnTo>
                    <a:pt x="566938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7849871" y="1692577"/>
              <a:ext cx="2512322" cy="2397246"/>
            </a:xfrm>
            <a:custGeom>
              <a:avLst/>
              <a:gdLst>
                <a:gd name="connsiteX0" fmla="*/ 735153 w 2512322"/>
                <a:gd name="connsiteY0" fmla="*/ 0 h 2397246"/>
                <a:gd name="connsiteX1" fmla="*/ 2512322 w 2512322"/>
                <a:gd name="connsiteY1" fmla="*/ 1244387 h 2397246"/>
                <a:gd name="connsiteX2" fmla="*/ 2495115 w 2512322"/>
                <a:gd name="connsiteY2" fmla="*/ 1268798 h 2397246"/>
                <a:gd name="connsiteX3" fmla="*/ 2156233 w 2512322"/>
                <a:gd name="connsiteY3" fmla="*/ 2252983 h 2397246"/>
                <a:gd name="connsiteX4" fmla="*/ 2149260 w 2512322"/>
                <a:gd name="connsiteY4" fmla="*/ 2397246 h 2397246"/>
                <a:gd name="connsiteX5" fmla="*/ 0 w 2512322"/>
                <a:gd name="connsiteY5" fmla="*/ 2397246 h 2397246"/>
                <a:gd name="connsiteX6" fmla="*/ 729934 w 2512322"/>
                <a:gd name="connsiteY6" fmla="*/ 7340 h 2397246"/>
                <a:gd name="connsiteX7" fmla="*/ 735153 w 2512322"/>
                <a:gd name="connsiteY7" fmla="*/ 0 h 23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322" h="2397246">
                  <a:moveTo>
                    <a:pt x="735153" y="0"/>
                  </a:moveTo>
                  <a:lnTo>
                    <a:pt x="2512322" y="1244387"/>
                  </a:lnTo>
                  <a:lnTo>
                    <a:pt x="2495115" y="1268798"/>
                  </a:lnTo>
                  <a:cubicBezTo>
                    <a:pt x="2303672" y="1561848"/>
                    <a:pt x="2186037" y="1899892"/>
                    <a:pt x="2156233" y="2252983"/>
                  </a:cubicBezTo>
                  <a:lnTo>
                    <a:pt x="2149260" y="2397246"/>
                  </a:lnTo>
                  <a:lnTo>
                    <a:pt x="0" y="2397246"/>
                  </a:lnTo>
                  <a:cubicBezTo>
                    <a:pt x="0" y="1511991"/>
                    <a:pt x="269087" y="689576"/>
                    <a:pt x="729934" y="7340"/>
                  </a:cubicBezTo>
                  <a:lnTo>
                    <a:pt x="73515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0800000">
              <a:off x="1812431" y="1693269"/>
              <a:ext cx="2506080" cy="2386896"/>
            </a:xfrm>
            <a:custGeom>
              <a:avLst/>
              <a:gdLst>
                <a:gd name="connsiteX0" fmla="*/ 1777596 w 2506080"/>
                <a:gd name="connsiteY0" fmla="*/ 0 h 2386896"/>
                <a:gd name="connsiteX1" fmla="*/ 1886596 w 2506080"/>
                <a:gd name="connsiteY1" fmla="*/ 169926 h 2386896"/>
                <a:gd name="connsiteX2" fmla="*/ 2506080 w 2506080"/>
                <a:gd name="connsiteY2" fmla="*/ 2386195 h 2386896"/>
                <a:gd name="connsiteX3" fmla="*/ 355979 w 2506080"/>
                <a:gd name="connsiteY3" fmla="*/ 2386896 h 2386896"/>
                <a:gd name="connsiteX4" fmla="*/ 352470 w 2506080"/>
                <a:gd name="connsiteY4" fmla="*/ 2277657 h 2386896"/>
                <a:gd name="connsiteX5" fmla="*/ 29570 w 2506080"/>
                <a:gd name="connsiteY5" fmla="*/ 1288114 h 2386896"/>
                <a:gd name="connsiteX6" fmla="*/ 0 w 2506080"/>
                <a:gd name="connsiteY6" fmla="*/ 1244687 h 2386896"/>
                <a:gd name="connsiteX7" fmla="*/ 1777596 w 2506080"/>
                <a:gd name="connsiteY7" fmla="*/ 0 h 23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6080" h="2386896">
                  <a:moveTo>
                    <a:pt x="1777596" y="0"/>
                  </a:moveTo>
                  <a:lnTo>
                    <a:pt x="1886596" y="169926"/>
                  </a:lnTo>
                  <a:cubicBezTo>
                    <a:pt x="2279461" y="816105"/>
                    <a:pt x="2505816" y="1574712"/>
                    <a:pt x="2506080" y="2386195"/>
                  </a:cubicBezTo>
                  <a:lnTo>
                    <a:pt x="355979" y="2386896"/>
                  </a:lnTo>
                  <a:lnTo>
                    <a:pt x="352470" y="2277657"/>
                  </a:lnTo>
                  <a:cubicBezTo>
                    <a:pt x="328388" y="1924130"/>
                    <a:pt x="216243" y="1584225"/>
                    <a:pt x="29570" y="1288114"/>
                  </a:cubicBezTo>
                  <a:lnTo>
                    <a:pt x="0" y="1244687"/>
                  </a:lnTo>
                  <a:lnTo>
                    <a:pt x="1777596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236909" y="2082464"/>
              <a:ext cx="19345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화면 설계 및 구현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58361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white"/>
                  </a:solidFill>
                </a:rPr>
                <a:t>DB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모델링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81768" y="4590102"/>
              <a:ext cx="1754793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mtClean="0">
                  <a:solidFill>
                    <a:prstClr val="white"/>
                  </a:solidFill>
                </a:rPr>
                <a:t>개발 환경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7708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구현 목표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25598" y="2265833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개발자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9654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53A6C4"/>
                  </a:solidFill>
                </a:rPr>
                <a:t>1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59314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2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1044" y="3136797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3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80693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4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5503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5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4300" y="1894905"/>
              <a:ext cx="1379840" cy="310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8ABC9"/>
                  </a:solidFill>
                </a:rPr>
                <a:t>목차</a:t>
              </a:r>
              <a:endParaRPr lang="ko-KR" altLang="en-US" b="1" dirty="0">
                <a:solidFill>
                  <a:srgbClr val="58AB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 descr="C:\Users\TJ\Desktop\ver1.3_2\15_Update Character 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71750"/>
            <a:ext cx="6705600" cy="3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 descr="C:\Users\TJ\Desktop\ver1.3_2\16_Board Section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533650"/>
            <a:ext cx="6819900" cy="38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 descr="C:\Users\TJ\Desktop\ver1.3_2\17_Copy of Write In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533650"/>
            <a:ext cx="6743700" cy="38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 descr="C:\Users\TJ\Desktop\ver1.3_2\18_Write In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71750"/>
            <a:ext cx="6515100" cy="36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9458" name="Picture 2" descr="C:\Users\TJ\Desktop\ver1.3_2\19_Write In Board As Ad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33650"/>
            <a:ext cx="6819899" cy="386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 descr="C:\Users\TJ\Desktop\ver1.3_2\20_Update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33650"/>
            <a:ext cx="6781800" cy="38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38401"/>
            <a:ext cx="8477250" cy="410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1" y="2419351"/>
            <a:ext cx="8355330" cy="409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52573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19894"/>
            <a:ext cx="8407400" cy="410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3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7010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413000"/>
            <a:ext cx="8420099" cy="409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smtClean="0">
                <a:solidFill>
                  <a:prstClr val="white">
                    <a:lumMod val="95000"/>
                  </a:prstClr>
                </a:solidFill>
              </a:rPr>
              <a:t>개발자 소개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34" name="내용 개체 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4733729"/>
              </p:ext>
            </p:extLst>
          </p:nvPr>
        </p:nvGraphicFramePr>
        <p:xfrm>
          <a:off x="82172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801185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38400"/>
            <a:ext cx="8429625" cy="4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0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413000"/>
            <a:ext cx="8432800" cy="408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449148"/>
            <a:ext cx="8204200" cy="405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940228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5" y="2403476"/>
            <a:ext cx="8474775" cy="414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0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08508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0" y="2438400"/>
            <a:ext cx="8341515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73963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48228"/>
            <a:ext cx="7772400" cy="405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38" y="2438400"/>
            <a:ext cx="8296462" cy="404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2473792"/>
            <a:ext cx="8242301" cy="404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11030"/>
            <a:ext cx="8394700" cy="410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434556"/>
            <a:ext cx="8445500" cy="408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구현 목표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>
                <a:solidFill>
                  <a:schemeClr val="bg1"/>
                </a:solidFill>
              </a:rPr>
              <a:t>ㅇㅇ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0" y="2425700"/>
            <a:ext cx="8445210" cy="409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441924"/>
            <a:ext cx="8423275" cy="407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60" y="2451488"/>
            <a:ext cx="8411862" cy="40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229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444259"/>
            <a:ext cx="8420100" cy="408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9263447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2" y="2425700"/>
            <a:ext cx="8435158" cy="408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1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41571"/>
            <a:ext cx="8432800" cy="406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22895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0" y="2438400"/>
            <a:ext cx="8412009" cy="407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229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415864"/>
            <a:ext cx="8477781" cy="40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229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2" y="2413000"/>
            <a:ext cx="8485148" cy="410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9229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42" y="2413000"/>
            <a:ext cx="8452257" cy="409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개발 환경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817" y="1285205"/>
            <a:ext cx="1834789" cy="2414757"/>
            <a:chOff x="573352" y="1580345"/>
            <a:chExt cx="1834789" cy="241475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73352" y="223997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89054" y="158034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815411" y="3148882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JDK 1.8.4 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89054" y="158034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3" y="1796219"/>
              <a:ext cx="1455998" cy="97618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01677" y="1285335"/>
            <a:ext cx="1834789" cy="2414757"/>
            <a:chOff x="2692864" y="1590180"/>
            <a:chExt cx="1834789" cy="2414757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2692864" y="22498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2808566" y="15901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2934923" y="3158717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JUnit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4.12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2808566" y="15901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02" y="1968997"/>
              <a:ext cx="1625741" cy="650296"/>
            </a:xfrm>
            <a:prstGeom prst="rect">
              <a:avLst/>
            </a:prstGeom>
          </p:spPr>
        </p:pic>
      </p:grpSp>
      <p:grpSp>
        <p:nvGrpSpPr>
          <p:cNvPr id="232" name="그룹 231"/>
          <p:cNvGrpSpPr/>
          <p:nvPr/>
        </p:nvGrpSpPr>
        <p:grpSpPr>
          <a:xfrm>
            <a:off x="6178794" y="1278144"/>
            <a:ext cx="1834789" cy="2414761"/>
            <a:chOff x="6416998" y="1086044"/>
            <a:chExt cx="1834789" cy="2414761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416998" y="1745671"/>
              <a:ext cx="1834789" cy="17551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532700" y="1086044"/>
              <a:ext cx="1608077" cy="2400380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659057" y="2447114"/>
              <a:ext cx="1403334" cy="101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Eclipse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2018-12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532700" y="1086044"/>
              <a:ext cx="1608077" cy="1407932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878" y="1519732"/>
              <a:ext cx="1529692" cy="54055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69151" y="3587688"/>
            <a:ext cx="1994674" cy="2708129"/>
            <a:chOff x="2354530" y="3560390"/>
            <a:chExt cx="1994674" cy="2708129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2408141" y="4513388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2523843" y="3853762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2634832" y="5237883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Tomcat 8.0.9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1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2523843" y="3853762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530" y="3560390"/>
              <a:ext cx="1994674" cy="1994674"/>
            </a:xfrm>
            <a:prstGeom prst="rect">
              <a:avLst/>
            </a:prstGeom>
          </p:spPr>
        </p:pic>
      </p:grpSp>
      <p:grpSp>
        <p:nvGrpSpPr>
          <p:cNvPr id="187" name="그룹 186"/>
          <p:cNvGrpSpPr/>
          <p:nvPr/>
        </p:nvGrpSpPr>
        <p:grpSpPr>
          <a:xfrm>
            <a:off x="2404022" y="3881038"/>
            <a:ext cx="1834789" cy="2414757"/>
            <a:chOff x="4797865" y="4133121"/>
            <a:chExt cx="1834789" cy="241475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4797865" y="479274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4913567" y="413312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039924" y="549419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11g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7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4913567" y="413312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413" y="4360317"/>
              <a:ext cx="1529691" cy="997580"/>
            </a:xfrm>
            <a:prstGeom prst="rect">
              <a:avLst/>
            </a:prstGeom>
          </p:spPr>
        </p:pic>
      </p:grpSp>
      <p:grpSp>
        <p:nvGrpSpPr>
          <p:cNvPr id="202" name="그룹 201"/>
          <p:cNvGrpSpPr/>
          <p:nvPr/>
        </p:nvGrpSpPr>
        <p:grpSpPr>
          <a:xfrm>
            <a:off x="4290910" y="1278144"/>
            <a:ext cx="1834789" cy="2414757"/>
            <a:chOff x="5684515" y="4222749"/>
            <a:chExt cx="1834789" cy="2414757"/>
          </a:xfrm>
        </p:grpSpPr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68451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580021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926574" y="5576134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Log4j 1.2.17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8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580021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44" y="4589063"/>
              <a:ext cx="1645394" cy="664992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283226" y="3873869"/>
            <a:ext cx="1850238" cy="2414757"/>
            <a:chOff x="5701082" y="4361701"/>
            <a:chExt cx="1850238" cy="2414757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716531" y="502132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5832233" y="436170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958590" y="572277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 4.3.9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2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5832233" y="436170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082" y="4677498"/>
              <a:ext cx="1850238" cy="764384"/>
            </a:xfrm>
            <a:prstGeom prst="rect">
              <a:avLst/>
            </a:prstGeom>
          </p:spPr>
        </p:pic>
      </p:grpSp>
      <p:grpSp>
        <p:nvGrpSpPr>
          <p:cNvPr id="225" name="그룹 224"/>
          <p:cNvGrpSpPr/>
          <p:nvPr/>
        </p:nvGrpSpPr>
        <p:grpSpPr>
          <a:xfrm>
            <a:off x="6181940" y="3866657"/>
            <a:ext cx="1834789" cy="2414757"/>
            <a:chOff x="6543845" y="4222749"/>
            <a:chExt cx="1834789" cy="2414757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54384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65954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770536" y="5599186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Maven 3.8.0</a:t>
              </a:r>
            </a:p>
          </p:txBody>
        </p:sp>
        <p:sp>
          <p:nvSpPr>
            <p:cNvPr id="221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65954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966" y="4739130"/>
              <a:ext cx="1593105" cy="402962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8071452" y="3866657"/>
            <a:ext cx="1834789" cy="2414757"/>
            <a:chOff x="6344437" y="4310480"/>
            <a:chExt cx="1834789" cy="2414757"/>
          </a:xfrm>
        </p:grpSpPr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344437" y="49701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460139" y="43104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586496" y="5671549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jQuery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3.0.0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460139" y="43104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74" y="4316821"/>
              <a:ext cx="1373914" cy="1373914"/>
            </a:xfrm>
            <a:prstGeom prst="rect">
              <a:avLst/>
            </a:prstGeom>
          </p:spPr>
        </p:pic>
      </p:grpSp>
      <p:grpSp>
        <p:nvGrpSpPr>
          <p:cNvPr id="231" name="그룹 230"/>
          <p:cNvGrpSpPr/>
          <p:nvPr/>
        </p:nvGrpSpPr>
        <p:grpSpPr>
          <a:xfrm>
            <a:off x="9955499" y="3866679"/>
            <a:ext cx="1834789" cy="2414757"/>
            <a:chOff x="7345547" y="4247761"/>
            <a:chExt cx="1834789" cy="2414757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7345547" y="490738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7461249" y="424776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7587606" y="5739458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9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7461249" y="424776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995" y="4490126"/>
              <a:ext cx="1613585" cy="957823"/>
            </a:xfrm>
            <a:prstGeom prst="rect">
              <a:avLst/>
            </a:prstGeom>
          </p:spPr>
        </p:pic>
      </p:grpSp>
      <p:grpSp>
        <p:nvGrpSpPr>
          <p:cNvPr id="230" name="그룹 229"/>
          <p:cNvGrpSpPr/>
          <p:nvPr/>
        </p:nvGrpSpPr>
        <p:grpSpPr>
          <a:xfrm>
            <a:off x="8066113" y="1285335"/>
            <a:ext cx="1834789" cy="2414757"/>
            <a:chOff x="9559829" y="3702075"/>
            <a:chExt cx="1834789" cy="2414757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9559829" y="436170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9675531" y="370207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9801888" y="5070828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MyBatis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3.4.4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83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9675531" y="370207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235" y="3808445"/>
              <a:ext cx="1345174" cy="1195190"/>
            </a:xfrm>
            <a:prstGeom prst="rect">
              <a:avLst/>
            </a:prstGeom>
          </p:spPr>
        </p:pic>
      </p:grpSp>
      <p:grpSp>
        <p:nvGrpSpPr>
          <p:cNvPr id="241" name="그룹 240"/>
          <p:cNvGrpSpPr/>
          <p:nvPr/>
        </p:nvGrpSpPr>
        <p:grpSpPr>
          <a:xfrm>
            <a:off x="9952028" y="1257605"/>
            <a:ext cx="1834789" cy="2414757"/>
            <a:chOff x="10013500" y="1065505"/>
            <a:chExt cx="1834789" cy="2414757"/>
          </a:xfrm>
        </p:grpSpPr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10013500" y="172513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10129202" y="106550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10247875" y="2426574"/>
              <a:ext cx="14033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Windows 10 64bit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7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10129202" y="106550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266" y="1350720"/>
              <a:ext cx="1647305" cy="86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5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9856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6" y="2451100"/>
            <a:ext cx="8203383" cy="404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36944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16" y="2438400"/>
            <a:ext cx="8356383" cy="407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38249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4" y="2438400"/>
            <a:ext cx="8381336" cy="409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38249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5626"/>
            <a:ext cx="8305800" cy="407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38249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4" y="2438400"/>
            <a:ext cx="8381646" cy="407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11161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0" y="2425700"/>
            <a:ext cx="8349187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Over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DB </a:t>
            </a:r>
            <a:r>
              <a:rPr lang="ko-KR" altLang="en-US" sz="4800" dirty="0" smtClean="0">
                <a:solidFill>
                  <a:schemeClr val="bg1"/>
                </a:solidFill>
              </a:rPr>
              <a:t>모델링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J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1435378"/>
            <a:ext cx="2636840" cy="1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champ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4336631"/>
            <a:ext cx="2893523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champion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4335740"/>
            <a:ext cx="2870188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championPerLev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7" y="4335741"/>
            <a:ext cx="2893523" cy="2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J\Desktop\memb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1435378"/>
            <a:ext cx="2294594" cy="15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1028" idx="3"/>
            <a:endCxn id="1030" idx="1"/>
          </p:cNvCxnSpPr>
          <p:nvPr/>
        </p:nvCxnSpPr>
        <p:spPr>
          <a:xfrm>
            <a:off x="3348375" y="5242802"/>
            <a:ext cx="1274582" cy="16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029" idx="1"/>
            <a:endCxn id="1030" idx="3"/>
          </p:cNvCxnSpPr>
          <p:nvPr/>
        </p:nvCxnSpPr>
        <p:spPr>
          <a:xfrm flipH="1">
            <a:off x="7516480" y="5241911"/>
            <a:ext cx="1251249" cy="16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0" name="그룹 1069"/>
          <p:cNvGrpSpPr/>
          <p:nvPr/>
        </p:nvGrpSpPr>
        <p:grpSpPr>
          <a:xfrm>
            <a:off x="2749446" y="2185983"/>
            <a:ext cx="1900499" cy="1307331"/>
            <a:chOff x="2749446" y="2185983"/>
            <a:chExt cx="1900499" cy="1307331"/>
          </a:xfrm>
        </p:grpSpPr>
        <p:cxnSp>
          <p:nvCxnSpPr>
            <p:cNvPr id="6" name="직선 연결선 5"/>
            <p:cNvCxnSpPr>
              <a:stCxn id="1031" idx="3"/>
              <a:endCxn id="1068" idx="1"/>
            </p:cNvCxnSpPr>
            <p:nvPr/>
          </p:nvCxnSpPr>
          <p:spPr>
            <a:xfrm>
              <a:off x="2749446" y="2185983"/>
              <a:ext cx="1900499" cy="1154027"/>
            </a:xfrm>
            <a:prstGeom prst="line">
              <a:avLst/>
            </a:prstGeom>
            <a:ln>
              <a:solidFill>
                <a:srgbClr val="0E2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054804" y="2281233"/>
              <a:ext cx="153680" cy="265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409556" y="3162901"/>
              <a:ext cx="2276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409556" y="3170585"/>
              <a:ext cx="227690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그룹 1072"/>
          <p:cNvGrpSpPr/>
          <p:nvPr/>
        </p:nvGrpSpPr>
        <p:grpSpPr>
          <a:xfrm>
            <a:off x="7430918" y="2546457"/>
            <a:ext cx="1341575" cy="1024653"/>
            <a:chOff x="7430918" y="2546457"/>
            <a:chExt cx="1341575" cy="1024653"/>
          </a:xfrm>
        </p:grpSpPr>
        <p:cxnSp>
          <p:nvCxnSpPr>
            <p:cNvPr id="10" name="직선 연결선 9"/>
            <p:cNvCxnSpPr>
              <a:endCxn id="1068" idx="3"/>
            </p:cNvCxnSpPr>
            <p:nvPr/>
          </p:nvCxnSpPr>
          <p:spPr>
            <a:xfrm flipH="1">
              <a:off x="7430918" y="2546457"/>
              <a:ext cx="1341575" cy="7935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464550" y="2552261"/>
              <a:ext cx="146050" cy="257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430919" y="3243872"/>
              <a:ext cx="1668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430919" y="3248381"/>
              <a:ext cx="166856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4" name="직선 연결선 1023"/>
          <p:cNvCxnSpPr>
            <a:stCxn id="1031" idx="3"/>
            <a:endCxn id="1026" idx="1"/>
          </p:cNvCxnSpPr>
          <p:nvPr/>
        </p:nvCxnSpPr>
        <p:spPr>
          <a:xfrm flipV="1">
            <a:off x="2749446" y="2178205"/>
            <a:ext cx="6018283" cy="7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/>
          <p:cNvCxnSpPr/>
          <p:nvPr/>
        </p:nvCxnSpPr>
        <p:spPr>
          <a:xfrm>
            <a:off x="3590925" y="2009775"/>
            <a:ext cx="0" cy="37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/>
          <p:cNvCxnSpPr/>
          <p:nvPr/>
        </p:nvCxnSpPr>
        <p:spPr>
          <a:xfrm flipV="1">
            <a:off x="8537575" y="2009775"/>
            <a:ext cx="230154" cy="168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/>
          <p:nvPr/>
        </p:nvCxnSpPr>
        <p:spPr>
          <a:xfrm>
            <a:off x="8542338" y="2181220"/>
            <a:ext cx="230154" cy="227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/>
          <p:cNvCxnSpPr/>
          <p:nvPr/>
        </p:nvCxnSpPr>
        <p:spPr>
          <a:xfrm flipH="1">
            <a:off x="3502025" y="5194300"/>
            <a:ext cx="19050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/>
          <p:cNvCxnSpPr/>
          <p:nvPr/>
        </p:nvCxnSpPr>
        <p:spPr>
          <a:xfrm flipV="1">
            <a:off x="4448175" y="5273676"/>
            <a:ext cx="174782" cy="104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/>
          <p:cNvCxnSpPr/>
          <p:nvPr/>
        </p:nvCxnSpPr>
        <p:spPr>
          <a:xfrm>
            <a:off x="4448175" y="5378450"/>
            <a:ext cx="174782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/>
          <p:cNvCxnSpPr/>
          <p:nvPr/>
        </p:nvCxnSpPr>
        <p:spPr>
          <a:xfrm>
            <a:off x="7650956" y="5291138"/>
            <a:ext cx="28575" cy="20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/>
          <p:cNvCxnSpPr/>
          <p:nvPr/>
        </p:nvCxnSpPr>
        <p:spPr>
          <a:xfrm flipH="1">
            <a:off x="8652652" y="5131592"/>
            <a:ext cx="119840" cy="127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/>
          <p:cNvCxnSpPr/>
          <p:nvPr/>
        </p:nvCxnSpPr>
        <p:spPr>
          <a:xfrm>
            <a:off x="8657415" y="5259469"/>
            <a:ext cx="110314" cy="93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45" y="2608376"/>
            <a:ext cx="2780973" cy="146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0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67574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login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로그인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 및 최초페이지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회원 가입 페이지로 이동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로그인하고 </a:t>
                      </a:r>
                      <a:r>
                        <a:rPr lang="ko-KR" altLang="en-US" sz="1500" dirty="0" err="1" smtClean="0"/>
                        <a:t>메인페이지로</a:t>
                      </a:r>
                      <a:r>
                        <a:rPr lang="ko-KR" altLang="en-US" sz="1500" dirty="0" smtClean="0"/>
                        <a:t>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ID/PW </a:t>
                      </a:r>
                      <a:r>
                        <a:rPr lang="ko-KR" altLang="en-US" sz="1500" dirty="0" smtClean="0"/>
                        <a:t>찾기 화면으로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76" y="2513958"/>
            <a:ext cx="7784370" cy="392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358713" y="449272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54378" y="450094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038661" y="40499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57716" y="4060224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40775" y="449374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0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11216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45" y="2507522"/>
            <a:ext cx="6836823" cy="389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53016" y="4339861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53016" y="3984024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53016" y="360714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39966" y="5114667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81616" y="5114667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58164" y="319937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6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26799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TJ\Desktop\ver1.3_1\03_Search ID And P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33649"/>
            <a:ext cx="6790766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604</Words>
  <Application>Microsoft Office PowerPoint</Application>
  <PresentationFormat>사용자 지정</PresentationFormat>
  <Paragraphs>459</Paragraphs>
  <Slides>56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57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모델링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Over  감사합니다!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TJ</cp:lastModifiedBy>
  <cp:revision>25</cp:revision>
  <dcterms:created xsi:type="dcterms:W3CDTF">2019-04-08T05:06:45Z</dcterms:created>
  <dcterms:modified xsi:type="dcterms:W3CDTF">2019-05-16T06:23:01Z</dcterms:modified>
</cp:coreProperties>
</file>